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468" y="-4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9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76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7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39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6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76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83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44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33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68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79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7B83-A644-4362-ACE6-5905F25447F1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2646-A256-401F-A311-35D824EB74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29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AE9820B1-9C30-3C8D-053D-E2C67276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19" r="16514"/>
          <a:stretch>
            <a:fillRect/>
          </a:stretch>
        </p:blipFill>
        <p:spPr>
          <a:xfrm>
            <a:off x="19748448" y="39878784"/>
            <a:ext cx="2838508" cy="245938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4064A5E-F79F-48DF-96A4-68C17BCA43B2}"/>
              </a:ext>
            </a:extLst>
          </p:cNvPr>
          <p:cNvGrpSpPr/>
          <p:nvPr/>
        </p:nvGrpSpPr>
        <p:grpSpPr>
          <a:xfrm>
            <a:off x="0" y="0"/>
            <a:ext cx="32399288" cy="43200638"/>
            <a:chOff x="0" y="0"/>
            <a:chExt cx="32399288" cy="4320063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9D30435-A666-42F9-ABD9-123B0597F496}"/>
                </a:ext>
              </a:extLst>
            </p:cNvPr>
            <p:cNvSpPr/>
            <p:nvPr/>
          </p:nvSpPr>
          <p:spPr>
            <a:xfrm>
              <a:off x="0" y="0"/>
              <a:ext cx="32399288" cy="43200638"/>
            </a:xfrm>
            <a:prstGeom prst="rect">
              <a:avLst/>
            </a:prstGeom>
            <a:noFill/>
            <a:ln w="2000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AD9E879-7EDC-495A-B596-794D2CACDB52}"/>
                </a:ext>
              </a:extLst>
            </p:cNvPr>
            <p:cNvSpPr/>
            <p:nvPr/>
          </p:nvSpPr>
          <p:spPr>
            <a:xfrm>
              <a:off x="558800" y="609600"/>
              <a:ext cx="31140400" cy="41960800"/>
            </a:xfrm>
            <a:prstGeom prst="rect">
              <a:avLst/>
            </a:prstGeom>
            <a:noFill/>
            <a:ln w="2000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8" name="Caixa de Texto 14">
            <a:extLst>
              <a:ext uri="{FF2B5EF4-FFF2-40B4-BE49-F238E27FC236}">
                <a16:creationId xmlns:a16="http://schemas.microsoft.com/office/drawing/2014/main" id="{8E1E2145-7E1A-41B0-AD42-30E952C7F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979" y="1265373"/>
            <a:ext cx="19840294" cy="26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7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5º Feira de Ciências do Clube de Ciências Decolar e NaIPCe</a:t>
            </a:r>
            <a:endParaRPr kumimoji="0" lang="pt-BR" altLang="pt-BR" sz="8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 de Texto 15">
            <a:extLst>
              <a:ext uri="{FF2B5EF4-FFF2-40B4-BE49-F238E27FC236}">
                <a16:creationId xmlns:a16="http://schemas.microsoft.com/office/drawing/2014/main" id="{0AEAC735-14C0-4497-A5F8-87BE8E0B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306" y="3991048"/>
            <a:ext cx="19292849" cy="8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 de outubro de 2025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6837759-3205-470F-98D8-4F328258CBA9}"/>
              </a:ext>
            </a:extLst>
          </p:cNvPr>
          <p:cNvCxnSpPr/>
          <p:nvPr/>
        </p:nvCxnSpPr>
        <p:spPr>
          <a:xfrm>
            <a:off x="558800" y="5666945"/>
            <a:ext cx="31140400" cy="0"/>
          </a:xfrm>
          <a:prstGeom prst="line">
            <a:avLst/>
          </a:prstGeom>
          <a:ln w="190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5DC7D52-073A-40C5-9F1C-CBE6C0E50762}"/>
              </a:ext>
            </a:extLst>
          </p:cNvPr>
          <p:cNvCxnSpPr/>
          <p:nvPr/>
        </p:nvCxnSpPr>
        <p:spPr>
          <a:xfrm>
            <a:off x="629444" y="11113239"/>
            <a:ext cx="31140400" cy="0"/>
          </a:xfrm>
          <a:prstGeom prst="line">
            <a:avLst/>
          </a:prstGeom>
          <a:ln w="190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 de Texto 14">
            <a:extLst>
              <a:ext uri="{FF2B5EF4-FFF2-40B4-BE49-F238E27FC236}">
                <a16:creationId xmlns:a16="http://schemas.microsoft.com/office/drawing/2014/main" id="{603E2088-E7D1-4374-B618-767DFDCB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734" y="6124172"/>
            <a:ext cx="29177667" cy="73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pt-BR" altLang="pt-BR" sz="6600" b="1" dirty="0">
                <a:latin typeface="Arial" panose="020B0604020202020204" pitchFamily="34" charset="0"/>
              </a:rPr>
              <a:t>Título do trabalho (Arial, tamanho 72, negrito)</a:t>
            </a:r>
          </a:p>
        </p:txBody>
      </p:sp>
      <p:sp>
        <p:nvSpPr>
          <p:cNvPr id="15" name="Caixa de Texto 15">
            <a:extLst>
              <a:ext uri="{FF2B5EF4-FFF2-40B4-BE49-F238E27FC236}">
                <a16:creationId xmlns:a16="http://schemas.microsoft.com/office/drawing/2014/main" id="{073C6728-187A-490D-A79F-11F59AB8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40" y="7781497"/>
            <a:ext cx="30654469" cy="8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Nome completo autor 1; Nome completo do autor 2; Nome completo do autor 3; Nome completo do professor(a) orientador(a). E-mail do professor(a) Orientador(a):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 de Texto 15">
            <a:extLst>
              <a:ext uri="{FF2B5EF4-FFF2-40B4-BE49-F238E27FC236}">
                <a16:creationId xmlns:a16="http://schemas.microsoft.com/office/drawing/2014/main" id="{0B1E975B-9CDC-4A09-B44B-5A259C64B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577" y="9851090"/>
            <a:ext cx="30113981" cy="6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Nome completo da escola</a:t>
            </a:r>
            <a:endParaRPr kumimoji="0" lang="pt-BR" alt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 de Texto 14">
            <a:extLst>
              <a:ext uri="{FF2B5EF4-FFF2-40B4-BE49-F238E27FC236}">
                <a16:creationId xmlns:a16="http://schemas.microsoft.com/office/drawing/2014/main" id="{31894BF3-69CE-40BD-A677-F94763730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576" y="11792336"/>
            <a:ext cx="14080051" cy="62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pt-BR" altLang="pt-BR" sz="6600" b="1" dirty="0">
                <a:latin typeface="Arial" panose="020B0604020202020204" pitchFamily="34" charset="0"/>
              </a:rPr>
              <a:t>INTRODUÇÃO</a:t>
            </a:r>
          </a:p>
        </p:txBody>
      </p:sp>
      <p:sp>
        <p:nvSpPr>
          <p:cNvPr id="19" name="Caixa de Texto 14">
            <a:extLst>
              <a:ext uri="{FF2B5EF4-FFF2-40B4-BE49-F238E27FC236}">
                <a16:creationId xmlns:a16="http://schemas.microsoft.com/office/drawing/2014/main" id="{8EA1B727-53C5-4488-AF65-76660DCB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577" y="13416174"/>
            <a:ext cx="14258979" cy="88798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altLang="pt-BR" sz="6000" dirty="0">
                <a:latin typeface="Arial" panose="020B0604020202020204" pitchFamily="34" charset="0"/>
              </a:rPr>
              <a:t>Aqui deve ser apresentado uma breve introdução da temática. Fonte Arial, tamanho 60, sem negrito. Pode ter fotos e figuras ilustrativas.</a:t>
            </a:r>
          </a:p>
        </p:txBody>
      </p:sp>
      <p:sp>
        <p:nvSpPr>
          <p:cNvPr id="20" name="Caixa de Texto 14">
            <a:extLst>
              <a:ext uri="{FF2B5EF4-FFF2-40B4-BE49-F238E27FC236}">
                <a16:creationId xmlns:a16="http://schemas.microsoft.com/office/drawing/2014/main" id="{7CDE3C35-48EB-4D2F-979F-91AB10F9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48" y="23019500"/>
            <a:ext cx="14258979" cy="3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pt-BR" altLang="pt-BR" sz="6600" b="1" dirty="0">
                <a:latin typeface="Arial" panose="020B0604020202020204" pitchFamily="34" charset="0"/>
              </a:rPr>
              <a:t>METODOLOGIA</a:t>
            </a:r>
          </a:p>
        </p:txBody>
      </p:sp>
      <p:sp>
        <p:nvSpPr>
          <p:cNvPr id="21" name="Caixa de Texto 14">
            <a:extLst>
              <a:ext uri="{FF2B5EF4-FFF2-40B4-BE49-F238E27FC236}">
                <a16:creationId xmlns:a16="http://schemas.microsoft.com/office/drawing/2014/main" id="{9013FEE3-FCE5-4436-BA6F-49901D156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577" y="24735042"/>
            <a:ext cx="14080050" cy="13317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altLang="pt-BR" sz="6000" dirty="0">
                <a:latin typeface="Arial" panose="020B0604020202020204" pitchFamily="34" charset="0"/>
              </a:rPr>
              <a:t>Aqui deve ser apresentado sobre a metodologia utilizada. Fonte Arial, tamanho 60, sem negrito. Pode ter fotos e figuras ilustrativas.</a:t>
            </a:r>
          </a:p>
        </p:txBody>
      </p:sp>
      <p:sp>
        <p:nvSpPr>
          <p:cNvPr id="24" name="Caixa de Texto 14">
            <a:extLst>
              <a:ext uri="{FF2B5EF4-FFF2-40B4-BE49-F238E27FC236}">
                <a16:creationId xmlns:a16="http://schemas.microsoft.com/office/drawing/2014/main" id="{0A6392B0-C528-4B02-B3DE-81636333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690" y="11758193"/>
            <a:ext cx="14249008" cy="368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pt-BR" altLang="pt-BR" sz="6600" b="1" dirty="0">
                <a:latin typeface="Arial" panose="020B0604020202020204" pitchFamily="34" charset="0"/>
              </a:rPr>
              <a:t>RESULTADOS E DISCUSSÃO</a:t>
            </a:r>
          </a:p>
        </p:txBody>
      </p:sp>
      <p:sp>
        <p:nvSpPr>
          <p:cNvPr id="25" name="Caixa de Texto 14">
            <a:extLst>
              <a:ext uri="{FF2B5EF4-FFF2-40B4-BE49-F238E27FC236}">
                <a16:creationId xmlns:a16="http://schemas.microsoft.com/office/drawing/2014/main" id="{96EC97EE-89E1-4963-9D56-C5228ADD5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9731" y="13382048"/>
            <a:ext cx="14258979" cy="149053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altLang="pt-BR" sz="6000" dirty="0">
                <a:latin typeface="Arial" panose="020B0604020202020204" pitchFamily="34" charset="0"/>
              </a:rPr>
              <a:t>Aqui deve ser apresentado os resultados. Fonte Arial, tamanho 60, sem negrito. Pode ter fotos e figuras ilustrativas.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endParaRPr lang="pt-BR" altLang="pt-BR" sz="6000" dirty="0">
              <a:latin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endParaRPr lang="pt-BR" altLang="pt-BR" sz="6000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pt-BR" altLang="pt-BR" sz="6000" dirty="0">
              <a:latin typeface="Arial" panose="020B0604020202020204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603628F5-29DD-4ADA-8881-528B6935BFC2}"/>
              </a:ext>
            </a:extLst>
          </p:cNvPr>
          <p:cNvCxnSpPr/>
          <p:nvPr/>
        </p:nvCxnSpPr>
        <p:spPr>
          <a:xfrm>
            <a:off x="629444" y="38593366"/>
            <a:ext cx="31140400" cy="0"/>
          </a:xfrm>
          <a:prstGeom prst="line">
            <a:avLst/>
          </a:prstGeom>
          <a:ln w="190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83C4982C-2D26-44D5-A1F4-FB0CF26D7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6" y="38988318"/>
            <a:ext cx="2816079" cy="33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m 5">
            <a:extLst>
              <a:ext uri="{FF2B5EF4-FFF2-40B4-BE49-F238E27FC236}">
                <a16:creationId xmlns:a16="http://schemas.microsoft.com/office/drawing/2014/main" id="{22795719-DCE5-4D7F-A4D7-5815F49F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83" y="39999408"/>
            <a:ext cx="4076635" cy="233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m 6" descr="Sicredi Noroeste abre inscrições para o Fundo Social até 31 de julho |  SESCOOP/MT">
            <a:extLst>
              <a:ext uri="{FF2B5EF4-FFF2-40B4-BE49-F238E27FC236}">
                <a16:creationId xmlns:a16="http://schemas.microsoft.com/office/drawing/2014/main" id="{DDC7510F-D046-4D37-8CE2-CF3F214CD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29583" r="5659" b="27572"/>
          <a:stretch>
            <a:fillRect/>
          </a:stretch>
        </p:blipFill>
        <p:spPr bwMode="auto">
          <a:xfrm>
            <a:off x="8111246" y="40684999"/>
            <a:ext cx="4603677" cy="12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m 4">
            <a:extLst>
              <a:ext uri="{FF2B5EF4-FFF2-40B4-BE49-F238E27FC236}">
                <a16:creationId xmlns:a16="http://schemas.microsoft.com/office/drawing/2014/main" id="{E8B6D43B-3A7B-4A6C-BF8B-30AE94894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4776" b="16658"/>
          <a:stretch>
            <a:fillRect/>
          </a:stretch>
        </p:blipFill>
        <p:spPr bwMode="auto">
          <a:xfrm>
            <a:off x="22171515" y="38988318"/>
            <a:ext cx="3244101" cy="19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m 12" descr="lanalab">
            <a:extLst>
              <a:ext uri="{FF2B5EF4-FFF2-40B4-BE49-F238E27FC236}">
                <a16:creationId xmlns:a16="http://schemas.microsoft.com/office/drawing/2014/main" id="{8BD25BE6-A01D-46B0-B001-2AFE67EA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165" y="39508238"/>
            <a:ext cx="5886895" cy="245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ixa de Texto 14">
            <a:extLst>
              <a:ext uri="{FF2B5EF4-FFF2-40B4-BE49-F238E27FC236}">
                <a16:creationId xmlns:a16="http://schemas.microsoft.com/office/drawing/2014/main" id="{AA3DC0F1-446E-4B66-B157-8560D7B8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773" y="38650397"/>
            <a:ext cx="4182401" cy="85784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altLang="pt-BR" sz="6600" b="1" dirty="0">
                <a:latin typeface="Arial" panose="020B0604020202020204" pitchFamily="34" charset="0"/>
              </a:rPr>
              <a:t>Apoio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pt-BR" altLang="pt-BR" sz="6600" b="1" dirty="0">
              <a:latin typeface="Arial" panose="020B0604020202020204" pitchFamily="34" charset="0"/>
            </a:endParaRPr>
          </a:p>
        </p:txBody>
      </p:sp>
      <p:sp>
        <p:nvSpPr>
          <p:cNvPr id="36" name="Caixa de Texto 14">
            <a:extLst>
              <a:ext uri="{FF2B5EF4-FFF2-40B4-BE49-F238E27FC236}">
                <a16:creationId xmlns:a16="http://schemas.microsoft.com/office/drawing/2014/main" id="{FFA16A74-0B49-49EC-844D-EF55DFAA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9760" y="29189418"/>
            <a:ext cx="14080051" cy="5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pt-BR" altLang="pt-BR" sz="6600" b="1" dirty="0">
                <a:latin typeface="Arial" panose="020B0604020202020204" pitchFamily="34" charset="0"/>
              </a:rPr>
              <a:t>CONCLUSÃO</a:t>
            </a:r>
          </a:p>
        </p:txBody>
      </p:sp>
      <p:sp>
        <p:nvSpPr>
          <p:cNvPr id="37" name="Caixa de Texto 14">
            <a:extLst>
              <a:ext uri="{FF2B5EF4-FFF2-40B4-BE49-F238E27FC236}">
                <a16:creationId xmlns:a16="http://schemas.microsoft.com/office/drawing/2014/main" id="{7B32BC77-1856-405A-BFCA-236B45EB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9761" y="30813255"/>
            <a:ext cx="14258979" cy="72618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t-BR" altLang="pt-BR" sz="6000" dirty="0">
                <a:latin typeface="Arial" panose="020B0604020202020204" pitchFamily="34" charset="0"/>
              </a:rPr>
              <a:t>Aqui deve ser apresentado uma breve conclusão do trabalho. Fonte Arial, tamanho 60, sem negrito.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48CDCB-23CA-D4B4-C32D-BF9B7906A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4673" y="38808441"/>
            <a:ext cx="4982721" cy="14837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C96148-1410-939F-A4F8-5D745CA636E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4352" b="24557"/>
          <a:stretch>
            <a:fillRect/>
          </a:stretch>
        </p:blipFill>
        <p:spPr>
          <a:xfrm>
            <a:off x="936624" y="702262"/>
            <a:ext cx="5843279" cy="420958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24B9FA-EF42-3B56-DF6E-DE897C4D7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7327" b="22881"/>
          <a:stretch>
            <a:fillRect/>
          </a:stretch>
        </p:blipFill>
        <p:spPr>
          <a:xfrm>
            <a:off x="13034086" y="41013571"/>
            <a:ext cx="3365866" cy="111890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EABB84F-BDBA-B3C2-3D13-310F2F96818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1283" r="10035" b="43350"/>
          <a:stretch>
            <a:fillRect/>
          </a:stretch>
        </p:blipFill>
        <p:spPr>
          <a:xfrm>
            <a:off x="26132589" y="780179"/>
            <a:ext cx="5141334" cy="4745783"/>
          </a:xfrm>
          <a:prstGeom prst="rect">
            <a:avLst/>
          </a:prstGeom>
        </p:spPr>
      </p:pic>
      <p:sp>
        <p:nvSpPr>
          <p:cNvPr id="26" name="Caixa de Texto 15">
            <a:extLst>
              <a:ext uri="{FF2B5EF4-FFF2-40B4-BE49-F238E27FC236}">
                <a16:creationId xmlns:a16="http://schemas.microsoft.com/office/drawing/2014/main" id="{5C2690C0-CCC0-7D35-CA64-0A70C03D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0875" y="4373066"/>
            <a:ext cx="12733856" cy="3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/>
              <a:t>Rayanne</a:t>
            </a:r>
            <a:r>
              <a:rPr lang="pt-BR" sz="4000" b="1" dirty="0"/>
              <a:t> Germano de Oliveira</a:t>
            </a:r>
            <a:r>
              <a:rPr lang="pt-BR" sz="8000" dirty="0"/>
              <a:t> </a:t>
            </a:r>
            <a:br>
              <a:rPr lang="pt-BR" sz="8000" dirty="0"/>
            </a:br>
            <a:endParaRPr kumimoji="0" lang="pt-BR" altLang="pt-BR" sz="1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01A0192-9FA5-7EA0-B370-094BD04315C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1911" t="40109" r="30863" b="35829"/>
          <a:stretch>
            <a:fillRect/>
          </a:stretch>
        </p:blipFill>
        <p:spPr>
          <a:xfrm>
            <a:off x="12346102" y="38995505"/>
            <a:ext cx="3718345" cy="1351284"/>
          </a:xfrm>
          <a:prstGeom prst="rect">
            <a:avLst/>
          </a:prstGeom>
        </p:spPr>
      </p:pic>
      <p:pic>
        <p:nvPicPr>
          <p:cNvPr id="23" name="Imagem 22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9B672846-9E3F-2053-39F1-02863934FEA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22665" r="17666" b="33200"/>
          <a:stretch/>
        </p:blipFill>
        <p:spPr>
          <a:xfrm>
            <a:off x="16536109" y="40067028"/>
            <a:ext cx="2349727" cy="2319111"/>
          </a:xfrm>
          <a:prstGeom prst="rect">
            <a:avLst/>
          </a:prstGeom>
        </p:spPr>
      </p:pic>
      <p:pic>
        <p:nvPicPr>
          <p:cNvPr id="29" name="Imagem 28" descr="Forma&#10;&#10;O conteúdo gerado por IA pode estar incorreto.">
            <a:extLst>
              <a:ext uri="{FF2B5EF4-FFF2-40B4-BE49-F238E27FC236}">
                <a16:creationId xmlns:a16="http://schemas.microsoft.com/office/drawing/2014/main" id="{DEFA2148-2202-3190-1922-2553F2661E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225" y="38808441"/>
            <a:ext cx="3108165" cy="12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59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174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Schardong Ferrão</dc:creator>
  <cp:lastModifiedBy>Gabriel Ferrão</cp:lastModifiedBy>
  <cp:revision>17</cp:revision>
  <dcterms:created xsi:type="dcterms:W3CDTF">2021-09-25T01:34:49Z</dcterms:created>
  <dcterms:modified xsi:type="dcterms:W3CDTF">2025-08-01T17:06:41Z</dcterms:modified>
</cp:coreProperties>
</file>