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444" y="-2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9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76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74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39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68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76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83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4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3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68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7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B7B83-A644-4362-ACE6-5905F25447F1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2646-A256-401F-A311-35D824EB7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29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731B75E-0D96-276B-D4C8-0C00767F98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891" b="32028"/>
          <a:stretch/>
        </p:blipFill>
        <p:spPr>
          <a:xfrm>
            <a:off x="1171371" y="382965"/>
            <a:ext cx="6102609" cy="5379446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64064A5E-F79F-48DF-96A4-68C17BCA43B2}"/>
              </a:ext>
            </a:extLst>
          </p:cNvPr>
          <p:cNvGrpSpPr/>
          <p:nvPr/>
        </p:nvGrpSpPr>
        <p:grpSpPr>
          <a:xfrm>
            <a:off x="0" y="0"/>
            <a:ext cx="32399288" cy="43200638"/>
            <a:chOff x="0" y="0"/>
            <a:chExt cx="32399288" cy="43200638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49D30435-A666-42F9-ABD9-123B0597F496}"/>
                </a:ext>
              </a:extLst>
            </p:cNvPr>
            <p:cNvSpPr/>
            <p:nvPr/>
          </p:nvSpPr>
          <p:spPr>
            <a:xfrm>
              <a:off x="0" y="0"/>
              <a:ext cx="32399288" cy="43200638"/>
            </a:xfrm>
            <a:prstGeom prst="rect">
              <a:avLst/>
            </a:prstGeom>
            <a:noFill/>
            <a:ln w="2000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CAD9E879-7EDC-495A-B596-794D2CACDB52}"/>
                </a:ext>
              </a:extLst>
            </p:cNvPr>
            <p:cNvSpPr/>
            <p:nvPr/>
          </p:nvSpPr>
          <p:spPr>
            <a:xfrm>
              <a:off x="558800" y="609600"/>
              <a:ext cx="31140400" cy="41960800"/>
            </a:xfrm>
            <a:prstGeom prst="rect">
              <a:avLst/>
            </a:prstGeom>
            <a:noFill/>
            <a:ln w="2000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8" name="Caixa de Texto 14">
            <a:extLst>
              <a:ext uri="{FF2B5EF4-FFF2-40B4-BE49-F238E27FC236}">
                <a16:creationId xmlns:a16="http://schemas.microsoft.com/office/drawing/2014/main" id="{8E1E2145-7E1A-41B0-AD42-30E952C7F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181" y="1410410"/>
            <a:ext cx="25248559" cy="262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pt-BR" altLang="pt-BR" sz="7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4º Feira de Ciências do Clube de Ciências Decolar e NAIPCE</a:t>
            </a:r>
            <a:endParaRPr kumimoji="0" lang="pt-BR" altLang="pt-BR" sz="8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aixa de Texto 15">
            <a:extLst>
              <a:ext uri="{FF2B5EF4-FFF2-40B4-BE49-F238E27FC236}">
                <a16:creationId xmlns:a16="http://schemas.microsoft.com/office/drawing/2014/main" id="{0AEAC735-14C0-4497-A5F8-87BE8E0B8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3447" y="4137385"/>
            <a:ext cx="16300826" cy="58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altLang="pt-BR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 de outubro de 2024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6837759-3205-470F-98D8-4F328258CBA9}"/>
              </a:ext>
            </a:extLst>
          </p:cNvPr>
          <p:cNvCxnSpPr/>
          <p:nvPr/>
        </p:nvCxnSpPr>
        <p:spPr>
          <a:xfrm>
            <a:off x="558800" y="5666945"/>
            <a:ext cx="31140400" cy="0"/>
          </a:xfrm>
          <a:prstGeom prst="line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95DC7D52-073A-40C5-9F1C-CBE6C0E50762}"/>
              </a:ext>
            </a:extLst>
          </p:cNvPr>
          <p:cNvCxnSpPr/>
          <p:nvPr/>
        </p:nvCxnSpPr>
        <p:spPr>
          <a:xfrm>
            <a:off x="629444" y="11113239"/>
            <a:ext cx="31140400" cy="0"/>
          </a:xfrm>
          <a:prstGeom prst="line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 de Texto 14">
            <a:extLst>
              <a:ext uri="{FF2B5EF4-FFF2-40B4-BE49-F238E27FC236}">
                <a16:creationId xmlns:a16="http://schemas.microsoft.com/office/drawing/2014/main" id="{603E2088-E7D1-4374-B618-767DFDCB7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734" y="6124172"/>
            <a:ext cx="29177667" cy="737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pt-BR" altLang="pt-BR" sz="6600" b="1" dirty="0">
                <a:latin typeface="Arial" panose="020B0604020202020204" pitchFamily="34" charset="0"/>
              </a:rPr>
              <a:t>Título do trabalho (Arial, tamanho 72, negrito)</a:t>
            </a:r>
          </a:p>
        </p:txBody>
      </p:sp>
      <p:sp>
        <p:nvSpPr>
          <p:cNvPr id="15" name="Caixa de Texto 15">
            <a:extLst>
              <a:ext uri="{FF2B5EF4-FFF2-40B4-BE49-F238E27FC236}">
                <a16:creationId xmlns:a16="http://schemas.microsoft.com/office/drawing/2014/main" id="{073C6728-187A-490D-A79F-11F59AB80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340" y="7781497"/>
            <a:ext cx="30654469" cy="82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altLang="pt-BR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Nome completo autor 1; Nome completo do autor 2; Nome completo do autor 3; Nome completo do professor(a) orientador(a). E-mail do professor(a) Orientador(a):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 de Texto 15">
            <a:extLst>
              <a:ext uri="{FF2B5EF4-FFF2-40B4-BE49-F238E27FC236}">
                <a16:creationId xmlns:a16="http://schemas.microsoft.com/office/drawing/2014/main" id="{0B1E975B-9CDC-4A09-B44B-5A259C64B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577" y="9851090"/>
            <a:ext cx="30113981" cy="63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da escola</a:t>
            </a:r>
            <a:endParaRPr kumimoji="0" lang="pt-BR" altLang="pt-BR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 de Texto 14">
            <a:extLst>
              <a:ext uri="{FF2B5EF4-FFF2-40B4-BE49-F238E27FC236}">
                <a16:creationId xmlns:a16="http://schemas.microsoft.com/office/drawing/2014/main" id="{31894BF3-69CE-40BD-A677-F94763730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576" y="11792336"/>
            <a:ext cx="14080051" cy="62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pt-BR" altLang="pt-BR" sz="6600" b="1" dirty="0"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19" name="Caixa de Texto 14">
            <a:extLst>
              <a:ext uri="{FF2B5EF4-FFF2-40B4-BE49-F238E27FC236}">
                <a16:creationId xmlns:a16="http://schemas.microsoft.com/office/drawing/2014/main" id="{8EA1B727-53C5-4488-AF65-76660DCB7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577" y="13416174"/>
            <a:ext cx="14258979" cy="88798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pt-BR" altLang="pt-BR" sz="6000" dirty="0">
                <a:latin typeface="Arial" panose="020B0604020202020204" pitchFamily="34" charset="0"/>
              </a:rPr>
              <a:t>Aqui deve ser apresentado uma breve introdução da temática. Fonte Arial, tamanho 60, sem negrito. Pode ter fotos e figuras ilustrativas.</a:t>
            </a:r>
          </a:p>
        </p:txBody>
      </p:sp>
      <p:sp>
        <p:nvSpPr>
          <p:cNvPr id="20" name="Caixa de Texto 14">
            <a:extLst>
              <a:ext uri="{FF2B5EF4-FFF2-40B4-BE49-F238E27FC236}">
                <a16:creationId xmlns:a16="http://schemas.microsoft.com/office/drawing/2014/main" id="{7CDE3C35-48EB-4D2F-979F-91AB10F9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648" y="23019500"/>
            <a:ext cx="14258979" cy="3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pt-BR" altLang="pt-BR" sz="6600" b="1" dirty="0">
                <a:latin typeface="Arial" panose="020B0604020202020204" pitchFamily="34" charset="0"/>
              </a:rPr>
              <a:t>METODOLOGIA</a:t>
            </a:r>
          </a:p>
        </p:txBody>
      </p:sp>
      <p:sp>
        <p:nvSpPr>
          <p:cNvPr id="21" name="Caixa de Texto 14">
            <a:extLst>
              <a:ext uri="{FF2B5EF4-FFF2-40B4-BE49-F238E27FC236}">
                <a16:creationId xmlns:a16="http://schemas.microsoft.com/office/drawing/2014/main" id="{9013FEE3-FCE5-4436-BA6F-49901D156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577" y="24735043"/>
            <a:ext cx="14080050" cy="133174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pt-BR" altLang="pt-BR" sz="6000" dirty="0">
                <a:latin typeface="Arial" panose="020B0604020202020204" pitchFamily="34" charset="0"/>
              </a:rPr>
              <a:t>Aqui deve ser apresentado sobre a metodologia utilizada. Fonte Arial, tamanho 60, sem negrito. Pode ter fotos e figuras ilustrativas.</a:t>
            </a:r>
          </a:p>
        </p:txBody>
      </p:sp>
      <p:sp>
        <p:nvSpPr>
          <p:cNvPr id="24" name="Caixa de Texto 14">
            <a:extLst>
              <a:ext uri="{FF2B5EF4-FFF2-40B4-BE49-F238E27FC236}">
                <a16:creationId xmlns:a16="http://schemas.microsoft.com/office/drawing/2014/main" id="{0A6392B0-C528-4B02-B3DE-816363339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8690" y="11758193"/>
            <a:ext cx="14249008" cy="3686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pt-BR" altLang="pt-BR" sz="6600" b="1" dirty="0">
                <a:latin typeface="Arial" panose="020B0604020202020204" pitchFamily="34" charset="0"/>
              </a:rPr>
              <a:t>RESULTADOS E DISCUSSÃO</a:t>
            </a:r>
          </a:p>
        </p:txBody>
      </p:sp>
      <p:sp>
        <p:nvSpPr>
          <p:cNvPr id="25" name="Caixa de Texto 14">
            <a:extLst>
              <a:ext uri="{FF2B5EF4-FFF2-40B4-BE49-F238E27FC236}">
                <a16:creationId xmlns:a16="http://schemas.microsoft.com/office/drawing/2014/main" id="{96EC97EE-89E1-4963-9D56-C5228ADD5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9731" y="13382048"/>
            <a:ext cx="14258979" cy="1490537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pt-BR" altLang="pt-BR" sz="6000" dirty="0">
                <a:latin typeface="Arial" panose="020B0604020202020204" pitchFamily="34" charset="0"/>
              </a:rPr>
              <a:t>Aqui deve ser apresentado os resultados. Fonte Arial, tamanho 60, sem negrito. Pode ter fotos e figuras ilustrativas.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pt-BR" altLang="pt-BR" sz="6000" dirty="0">
              <a:latin typeface="Arial" panose="020B060402020202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endParaRPr lang="pt-BR" altLang="pt-BR" sz="6000" dirty="0"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pt-BR" altLang="pt-BR" sz="6000" dirty="0">
              <a:latin typeface="Arial" panose="020B0604020202020204" pitchFamily="34" charset="0"/>
            </a:endParaRPr>
          </a:p>
        </p:txBody>
      </p: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603628F5-29DD-4ADA-8881-528B6935BFC2}"/>
              </a:ext>
            </a:extLst>
          </p:cNvPr>
          <p:cNvCxnSpPr/>
          <p:nvPr/>
        </p:nvCxnSpPr>
        <p:spPr>
          <a:xfrm>
            <a:off x="629444" y="38593366"/>
            <a:ext cx="31140400" cy="0"/>
          </a:xfrm>
          <a:prstGeom prst="line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>
            <a:extLst>
              <a:ext uri="{FF2B5EF4-FFF2-40B4-BE49-F238E27FC236}">
                <a16:creationId xmlns:a16="http://schemas.microsoft.com/office/drawing/2014/main" id="{83C4982C-2D26-44D5-A1F4-FB0CF26D7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38923004"/>
            <a:ext cx="2816079" cy="337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m 5">
            <a:extLst>
              <a:ext uri="{FF2B5EF4-FFF2-40B4-BE49-F238E27FC236}">
                <a16:creationId xmlns:a16="http://schemas.microsoft.com/office/drawing/2014/main" id="{22795719-DCE5-4D7F-A4D7-5815F49F1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81" y="39735761"/>
            <a:ext cx="4459164" cy="255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m 6" descr="Sicredi Noroeste abre inscrições para o Fundo Social até 31 de julho |  SESCOOP/MT">
            <a:extLst>
              <a:ext uri="{FF2B5EF4-FFF2-40B4-BE49-F238E27FC236}">
                <a16:creationId xmlns:a16="http://schemas.microsoft.com/office/drawing/2014/main" id="{DDC7510F-D046-4D37-8CE2-CF3F214CD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0" b="27573"/>
          <a:stretch>
            <a:fillRect/>
          </a:stretch>
        </p:blipFill>
        <p:spPr bwMode="auto">
          <a:xfrm>
            <a:off x="8434487" y="40106309"/>
            <a:ext cx="7392193" cy="2304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magem 4">
            <a:extLst>
              <a:ext uri="{FF2B5EF4-FFF2-40B4-BE49-F238E27FC236}">
                <a16:creationId xmlns:a16="http://schemas.microsoft.com/office/drawing/2014/main" id="{E8B6D43B-3A7B-4A6C-BF8B-30AE94894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844" y="39327436"/>
            <a:ext cx="4182402" cy="255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m 12" descr="lanalab">
            <a:extLst>
              <a:ext uri="{FF2B5EF4-FFF2-40B4-BE49-F238E27FC236}">
                <a16:creationId xmlns:a16="http://schemas.microsoft.com/office/drawing/2014/main" id="{8BD25BE6-A01D-46B0-B001-2AFE67EAE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689" y="39495363"/>
            <a:ext cx="6120051" cy="255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Caixa de Texto 14">
            <a:extLst>
              <a:ext uri="{FF2B5EF4-FFF2-40B4-BE49-F238E27FC236}">
                <a16:creationId xmlns:a16="http://schemas.microsoft.com/office/drawing/2014/main" id="{AA3DC0F1-446E-4B66-B157-8560D7B8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218" y="38783829"/>
            <a:ext cx="4182401" cy="85784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pt-BR" altLang="pt-BR" sz="6600" b="1" dirty="0">
                <a:latin typeface="Arial" panose="020B0604020202020204" pitchFamily="34" charset="0"/>
              </a:rPr>
              <a:t>Apoio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pt-BR" altLang="pt-BR" sz="6600" b="1" dirty="0">
              <a:latin typeface="Arial" panose="020B0604020202020204" pitchFamily="34" charset="0"/>
            </a:endParaRPr>
          </a:p>
        </p:txBody>
      </p:sp>
      <p:sp>
        <p:nvSpPr>
          <p:cNvPr id="36" name="Caixa de Texto 14">
            <a:extLst>
              <a:ext uri="{FF2B5EF4-FFF2-40B4-BE49-F238E27FC236}">
                <a16:creationId xmlns:a16="http://schemas.microsoft.com/office/drawing/2014/main" id="{FFA16A74-0B49-49EC-844D-EF55DFAA5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9760" y="29189418"/>
            <a:ext cx="14080051" cy="51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pt-BR" altLang="pt-BR" sz="6600" b="1" dirty="0">
                <a:latin typeface="Arial" panose="020B0604020202020204" pitchFamily="34" charset="0"/>
              </a:rPr>
              <a:t>CONCLUSÃO</a:t>
            </a:r>
          </a:p>
        </p:txBody>
      </p:sp>
      <p:sp>
        <p:nvSpPr>
          <p:cNvPr id="37" name="Caixa de Texto 14">
            <a:extLst>
              <a:ext uri="{FF2B5EF4-FFF2-40B4-BE49-F238E27FC236}">
                <a16:creationId xmlns:a16="http://schemas.microsoft.com/office/drawing/2014/main" id="{7B32BC77-1856-405A-BFCA-236B45EB9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9761" y="30813255"/>
            <a:ext cx="14258979" cy="726186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pt-BR" altLang="pt-BR" sz="6000" dirty="0">
                <a:latin typeface="Arial" panose="020B0604020202020204" pitchFamily="34" charset="0"/>
              </a:rPr>
              <a:t>Aqui deve ser apresentado uma breve conclusão do trabalho. Fonte Arial, tamanho 60, sem negrito.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048CDCB-23CA-D4B4-C32D-BF9B7906AB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47235" y="38823532"/>
            <a:ext cx="5992993" cy="178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59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169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Schardong Ferrão</dc:creator>
  <cp:lastModifiedBy>Gabriel Schardong Ferrão</cp:lastModifiedBy>
  <cp:revision>12</cp:revision>
  <dcterms:created xsi:type="dcterms:W3CDTF">2021-09-25T01:34:49Z</dcterms:created>
  <dcterms:modified xsi:type="dcterms:W3CDTF">2024-09-28T01:27:02Z</dcterms:modified>
</cp:coreProperties>
</file>